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2" r:id="rId11"/>
    <p:sldId id="265" r:id="rId12"/>
    <p:sldId id="266" r:id="rId13"/>
    <p:sldId id="267" r:id="rId14"/>
    <p:sldId id="260" r:id="rId15"/>
    <p:sldId id="273" r:id="rId16"/>
    <p:sldId id="274" r:id="rId17"/>
    <p:sldId id="268" r:id="rId18"/>
    <p:sldId id="275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32D"/>
    <a:srgbClr val="92D050"/>
    <a:srgbClr val="2F5597"/>
    <a:srgbClr val="C55A11"/>
    <a:srgbClr val="FFFFFF"/>
    <a:srgbClr val="9999FF"/>
    <a:srgbClr val="FF5D5D"/>
    <a:srgbClr val="C18181"/>
    <a:srgbClr val="8FAAD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2635321" y="24536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191332" y="19177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635320" y="952344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676832" y="2768251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353922" y="4415589"/>
            <a:ext cx="4787907" cy="1678439"/>
            <a:chOff x="7205819" y="876328"/>
            <a:chExt cx="4787907" cy="167843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819" y="876328"/>
              <a:ext cx="1678439" cy="1678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77768" y="1010652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530168" y="2732884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564780"/>
              </p:ext>
            </p:extLst>
          </p:nvPr>
        </p:nvGraphicFramePr>
        <p:xfrm>
          <a:off x="2785976" y="178644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5854"/>
              </p:ext>
            </p:extLst>
          </p:nvPr>
        </p:nvGraphicFramePr>
        <p:xfrm>
          <a:off x="9545053" y="131763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그림자와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파티클에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물리적인 처리에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371882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Picture 2" descr="건반, 전자, 컴퓨터, 기술, 단추, 아스키, 키패드, 입력, 장치, 하드웨어">
            <a:extLst>
              <a:ext uri="{FF2B5EF4-FFF2-40B4-BE49-F238E27FC236}">
                <a16:creationId xmlns:a16="http://schemas.microsoft.com/office/drawing/2014/main" id="{0A908874-643A-4C11-DAE4-393AFB29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655" y="791817"/>
            <a:ext cx="6482418" cy="32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06E43A5-B621-1891-F36F-99D4CD9FAE3F}"/>
              </a:ext>
            </a:extLst>
          </p:cNvPr>
          <p:cNvSpPr/>
          <p:nvPr/>
        </p:nvSpPr>
        <p:spPr>
          <a:xfrm>
            <a:off x="4026566" y="1992111"/>
            <a:ext cx="360040" cy="33952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D6B89B-4570-E7DA-E259-889DBBEF08BB}"/>
              </a:ext>
            </a:extLst>
          </p:cNvPr>
          <p:cNvSpPr/>
          <p:nvPr/>
        </p:nvSpPr>
        <p:spPr>
          <a:xfrm>
            <a:off x="3810450" y="2405866"/>
            <a:ext cx="360040" cy="33952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20A1ED-695B-A573-8500-F9466A77D3CE}"/>
              </a:ext>
            </a:extLst>
          </p:cNvPr>
          <p:cNvSpPr/>
          <p:nvPr/>
        </p:nvSpPr>
        <p:spPr>
          <a:xfrm>
            <a:off x="4217064" y="2405866"/>
            <a:ext cx="360040" cy="33952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4E31D6-46B5-1F24-406B-4442268914D6}"/>
              </a:ext>
            </a:extLst>
          </p:cNvPr>
          <p:cNvSpPr/>
          <p:nvPr/>
        </p:nvSpPr>
        <p:spPr>
          <a:xfrm>
            <a:off x="4617662" y="2405866"/>
            <a:ext cx="360040" cy="33952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016" y="4039668"/>
            <a:ext cx="2215816" cy="22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435F5C-68FC-B3FA-DE90-9DC6326DC90A}"/>
              </a:ext>
            </a:extLst>
          </p:cNvPr>
          <p:cNvSpPr/>
          <p:nvPr/>
        </p:nvSpPr>
        <p:spPr>
          <a:xfrm>
            <a:off x="4429782" y="1989621"/>
            <a:ext cx="360040" cy="33952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95226D-2436-BAFB-5B7D-75BA8811DCD1}"/>
              </a:ext>
            </a:extLst>
          </p:cNvPr>
          <p:cNvSpPr/>
          <p:nvPr/>
        </p:nvSpPr>
        <p:spPr>
          <a:xfrm>
            <a:off x="5001766" y="3238531"/>
            <a:ext cx="2018660" cy="33952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30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224685" y="1223524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549439" y="1445344"/>
            <a:ext cx="212337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고양이는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귀여웡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58453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516842" y="3280273"/>
            <a:ext cx="212337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고양이는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귀여웡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3581" y="4934474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518335" y="5156294"/>
            <a:ext cx="212337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고양이는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귀여웡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8" y="363026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플레이어블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1079</Words>
  <Application>Microsoft Office PowerPoint</Application>
  <PresentationFormat>와이드스크린</PresentationFormat>
  <Paragraphs>291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Microsoft GothicNeo</vt:lpstr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106</cp:revision>
  <dcterms:created xsi:type="dcterms:W3CDTF">2022-11-19T11:28:53Z</dcterms:created>
  <dcterms:modified xsi:type="dcterms:W3CDTF">2022-12-10T15:39:17Z</dcterms:modified>
</cp:coreProperties>
</file>